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AF7F8E-B6FE-46B4-A400-2A2277200912}" type="datetimeFigureOut">
              <a:rPr lang="es-MX" smtClean="0"/>
              <a:t>28/10/2014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8B8B0F-9ED5-4BE2-982A-A752FA0F2EFC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al%C3%B3nica" TargetMode="External"/><Relationship Id="rId13" Type="http://schemas.openxmlformats.org/officeDocument/2006/relationships/hyperlink" Target="http://es.wikipedia.org/wiki/Europa" TargetMode="External"/><Relationship Id="rId18" Type="http://schemas.openxmlformats.org/officeDocument/2006/relationships/hyperlink" Target="http://es.wikipedia.org/wiki/Bulgaria" TargetMode="External"/><Relationship Id="rId3" Type="http://schemas.openxmlformats.org/officeDocument/2006/relationships/hyperlink" Target="http://es.wikipedia.org/wiki/Uni%C3%B3n_Europea" TargetMode="External"/><Relationship Id="rId21" Type="http://schemas.openxmlformats.org/officeDocument/2006/relationships/hyperlink" Target="http://es.wikipedia.org/wiki/Mar_J%C3%B3nico" TargetMode="External"/><Relationship Id="rId7" Type="http://schemas.openxmlformats.org/officeDocument/2006/relationships/hyperlink" Target="http://es.wikipedia.org/wiki/Atenas" TargetMode="External"/><Relationship Id="rId12" Type="http://schemas.openxmlformats.org/officeDocument/2006/relationships/hyperlink" Target="http://es.wikipedia.org/wiki/L%C3%A1risa" TargetMode="External"/><Relationship Id="rId17" Type="http://schemas.openxmlformats.org/officeDocument/2006/relationships/hyperlink" Target="http://es.wikipedia.org/wiki/Rep%C3%BAblica_de_Macedonia" TargetMode="External"/><Relationship Id="rId2" Type="http://schemas.openxmlformats.org/officeDocument/2006/relationships/hyperlink" Target="http://es.wikipedia.org/wiki/Estado" TargetMode="External"/><Relationship Id="rId16" Type="http://schemas.openxmlformats.org/officeDocument/2006/relationships/hyperlink" Target="http://es.wikipedia.org/wiki/Albania" TargetMode="External"/><Relationship Id="rId20" Type="http://schemas.openxmlformats.org/officeDocument/2006/relationships/hyperlink" Target="http://es.wikipedia.org/wiki/Mar_Ege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Iglesia_ortodoxa_de_Grecia" TargetMode="External"/><Relationship Id="rId11" Type="http://schemas.openxmlformats.org/officeDocument/2006/relationships/hyperlink" Target="http://es.wikipedia.org/wiki/Heracli%C3%B3n" TargetMode="External"/><Relationship Id="rId5" Type="http://schemas.openxmlformats.org/officeDocument/2006/relationships/hyperlink" Target="http://es.wikipedia.org/wiki/Idioma_griego" TargetMode="External"/><Relationship Id="rId15" Type="http://schemas.openxmlformats.org/officeDocument/2006/relationships/hyperlink" Target="http://es.wikipedia.org/wiki/%C3%81frica" TargetMode="External"/><Relationship Id="rId23" Type="http://schemas.openxmlformats.org/officeDocument/2006/relationships/hyperlink" Target="http://es.wikipedia.org/wiki/Monte_Olimpo" TargetMode="External"/><Relationship Id="rId10" Type="http://schemas.openxmlformats.org/officeDocument/2006/relationships/hyperlink" Target="http://es.wikipedia.org/wiki/Patras" TargetMode="External"/><Relationship Id="rId19" Type="http://schemas.openxmlformats.org/officeDocument/2006/relationships/hyperlink" Target="http://es.wikipedia.org/wiki/Turqu%C3%ADa" TargetMode="External"/><Relationship Id="rId4" Type="http://schemas.openxmlformats.org/officeDocument/2006/relationships/hyperlink" Target="http://es.wikipedia.org/wiki/Grecia" TargetMode="External"/><Relationship Id="rId9" Type="http://schemas.openxmlformats.org/officeDocument/2006/relationships/hyperlink" Target="http://es.wikipedia.org/wiki/El_Pireo" TargetMode="External"/><Relationship Id="rId14" Type="http://schemas.openxmlformats.org/officeDocument/2006/relationships/hyperlink" Target="http://es.wikipedia.org/wiki/Asia" TargetMode="External"/><Relationship Id="rId22" Type="http://schemas.openxmlformats.org/officeDocument/2006/relationships/hyperlink" Target="http://es.wikipedia.org/wiki/Mediterr%C3%A1ne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es.wikipedia.org/wiki/Olimpia" TargetMode="External"/><Relationship Id="rId7" Type="http://schemas.openxmlformats.org/officeDocument/2006/relationships/hyperlink" Target="http://es.wikipedia.org/wiki/Unidad_de_tiempo" TargetMode="External"/><Relationship Id="rId2" Type="http://schemas.openxmlformats.org/officeDocument/2006/relationships/hyperlink" Target="http://es.wikipedia.org/wiki/Siglo_VIII_a._C.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Olimpiada" TargetMode="External"/><Relationship Id="rId5" Type="http://schemas.openxmlformats.org/officeDocument/2006/relationships/hyperlink" Target="http://es.wikipedia.org/wiki/393" TargetMode="External"/><Relationship Id="rId4" Type="http://schemas.openxmlformats.org/officeDocument/2006/relationships/hyperlink" Target="http://es.wikipedia.org/wiki/Grec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pPr algn="ctr"/>
            <a:r>
              <a:rPr lang="es-MX" dirty="0" smtClean="0"/>
              <a:t>GRECIA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2204864"/>
            <a:ext cx="6872808" cy="4032448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es un </a:t>
            </a:r>
            <a:r>
              <a:rPr lang="es-MX" dirty="0" smtClean="0">
                <a:hlinkClick r:id="rId2" tooltip="Estado"/>
              </a:rPr>
              <a:t>país soberano</a:t>
            </a:r>
            <a:r>
              <a:rPr lang="es-MX" dirty="0" smtClean="0"/>
              <a:t>, miembro de la </a:t>
            </a:r>
            <a:r>
              <a:rPr lang="es-MX" dirty="0" smtClean="0">
                <a:hlinkClick r:id="rId3" tooltip="Unión Europea"/>
              </a:rPr>
              <a:t>Unión Europea</a:t>
            </a:r>
            <a:r>
              <a:rPr lang="es-MX" dirty="0" smtClean="0"/>
              <a:t>.</a:t>
            </a:r>
            <a:r>
              <a:rPr lang="es-MX" baseline="30000" dirty="0" smtClean="0">
                <a:hlinkClick r:id="rId4"/>
              </a:rPr>
              <a:t>3</a:t>
            </a:r>
            <a:r>
              <a:rPr lang="es-MX" dirty="0" smtClean="0"/>
              <a:t> En el país viven alrededor de once millones de habitantes que conforman una sociedad muy homogénea, donde la mayoría habla el </a:t>
            </a:r>
            <a:r>
              <a:rPr lang="es-MX" dirty="0" smtClean="0">
                <a:hlinkClick r:id="rId5" tooltip="Idioma griego"/>
              </a:rPr>
              <a:t>idioma griego</a:t>
            </a:r>
            <a:r>
              <a:rPr lang="es-MX" dirty="0" smtClean="0"/>
              <a:t> y practica </a:t>
            </a:r>
            <a:r>
              <a:rPr lang="es-MX" dirty="0" smtClean="0"/>
              <a:t>el </a:t>
            </a:r>
            <a:r>
              <a:rPr lang="es-MX" dirty="0" smtClean="0">
                <a:hlinkClick r:id="rId6" tooltip="Iglesia ortodoxa de Grecia"/>
              </a:rPr>
              <a:t>cristianismo </a:t>
            </a:r>
            <a:r>
              <a:rPr lang="es-MX" dirty="0" smtClean="0">
                <a:hlinkClick r:id="rId6" tooltip="Iglesia ortodoxa de Grecia"/>
              </a:rPr>
              <a:t>ortodoxo</a:t>
            </a:r>
            <a:r>
              <a:rPr lang="es-MX" dirty="0" smtClean="0"/>
              <a:t>.</a:t>
            </a:r>
            <a:r>
              <a:rPr lang="es-MX" baseline="30000" dirty="0" smtClean="0">
                <a:hlinkClick r:id="rId4"/>
              </a:rPr>
              <a:t>5</a:t>
            </a:r>
            <a:r>
              <a:rPr lang="es-MX" dirty="0" smtClean="0"/>
              <a:t> </a:t>
            </a:r>
            <a:r>
              <a:rPr lang="es-MX" dirty="0" smtClean="0">
                <a:hlinkClick r:id="rId7" tooltip="Atenas"/>
              </a:rPr>
              <a:t>Atenas</a:t>
            </a:r>
            <a:r>
              <a:rPr lang="es-MX" dirty="0" smtClean="0"/>
              <a:t>, la capital, es la ciudad más poblada del país. Otras ciudades como </a:t>
            </a:r>
            <a:r>
              <a:rPr lang="es-MX" dirty="0" smtClean="0">
                <a:hlinkClick r:id="rId8" tooltip="Salónica"/>
              </a:rPr>
              <a:t>Salónica</a:t>
            </a:r>
            <a:r>
              <a:rPr lang="es-MX" dirty="0" smtClean="0"/>
              <a:t>, </a:t>
            </a:r>
            <a:r>
              <a:rPr lang="es-MX" dirty="0" smtClean="0">
                <a:hlinkClick r:id="rId9" tooltip="El Pireo"/>
              </a:rPr>
              <a:t>El </a:t>
            </a:r>
            <a:r>
              <a:rPr lang="es-MX" dirty="0" err="1" smtClean="0">
                <a:hlinkClick r:id="rId9" tooltip="El Pireo"/>
              </a:rPr>
              <a:t>Pireo</a:t>
            </a:r>
            <a:r>
              <a:rPr lang="es-MX" dirty="0" smtClean="0"/>
              <a:t>, </a:t>
            </a:r>
            <a:r>
              <a:rPr lang="es-MX" dirty="0" smtClean="0"/>
              <a:t> </a:t>
            </a:r>
            <a:r>
              <a:rPr lang="es-MX" dirty="0" smtClean="0">
                <a:hlinkClick r:id="rId10" tooltip="Patras"/>
              </a:rPr>
              <a:t>Patras</a:t>
            </a:r>
            <a:r>
              <a:rPr lang="es-MX" dirty="0" smtClean="0"/>
              <a:t> ,</a:t>
            </a:r>
            <a:r>
              <a:rPr lang="es-MX" dirty="0" err="1" smtClean="0">
                <a:hlinkClick r:id="rId11" tooltip="Heraclión"/>
              </a:rPr>
              <a:t>Heraclión</a:t>
            </a:r>
            <a:r>
              <a:rPr lang="es-MX" dirty="0" smtClean="0"/>
              <a:t> </a:t>
            </a:r>
            <a:r>
              <a:rPr lang="es-MX" dirty="0" smtClean="0"/>
              <a:t> y </a:t>
            </a:r>
            <a:r>
              <a:rPr lang="es-MX" dirty="0" err="1" smtClean="0">
                <a:hlinkClick r:id="rId12" tooltip="Lárisa"/>
              </a:rPr>
              <a:t>Lárisa</a:t>
            </a:r>
            <a:r>
              <a:rPr lang="es-MX" dirty="0" smtClean="0"/>
              <a:t> , </a:t>
            </a:r>
            <a:r>
              <a:rPr lang="es-MX" dirty="0" smtClean="0"/>
              <a:t>son centros políticos, económicos y culturales a nivel regional.</a:t>
            </a:r>
            <a:r>
              <a:rPr lang="es-MX" baseline="30000" dirty="0" smtClean="0">
                <a:hlinkClick r:id="rId4"/>
              </a:rPr>
              <a:t>6</a:t>
            </a:r>
            <a:endParaRPr lang="es-MX" dirty="0" smtClean="0"/>
          </a:p>
          <a:p>
            <a:r>
              <a:rPr lang="es-MX" dirty="0" smtClean="0"/>
              <a:t>Grecia está estratégicamente ubicada en la encrucijada entre </a:t>
            </a:r>
            <a:r>
              <a:rPr lang="es-MX" dirty="0" smtClean="0">
                <a:hlinkClick r:id="rId13" tooltip="Europa"/>
              </a:rPr>
              <a:t>Europa</a:t>
            </a:r>
            <a:r>
              <a:rPr lang="es-MX" dirty="0" smtClean="0"/>
              <a:t>, </a:t>
            </a:r>
            <a:r>
              <a:rPr lang="es-MX" dirty="0" smtClean="0">
                <a:hlinkClick r:id="rId14" tooltip="Asia"/>
              </a:rPr>
              <a:t>Asia</a:t>
            </a:r>
            <a:r>
              <a:rPr lang="es-MX" dirty="0" smtClean="0"/>
              <a:t> y </a:t>
            </a:r>
            <a:r>
              <a:rPr lang="es-MX" dirty="0" smtClean="0">
                <a:hlinkClick r:id="rId15" tooltip="África"/>
              </a:rPr>
              <a:t>África</a:t>
            </a:r>
            <a:r>
              <a:rPr lang="es-MX" dirty="0" smtClean="0"/>
              <a:t>, y comparte fronteras terrestres al noroeste </a:t>
            </a:r>
            <a:r>
              <a:rPr lang="es-MX" dirty="0" smtClean="0"/>
              <a:t>con </a:t>
            </a:r>
            <a:r>
              <a:rPr lang="es-MX" dirty="0" smtClean="0">
                <a:hlinkClick r:id="rId16" tooltip="Albania"/>
              </a:rPr>
              <a:t>Albania</a:t>
            </a:r>
            <a:r>
              <a:rPr lang="es-MX" dirty="0" smtClean="0"/>
              <a:t>, al norte con la </a:t>
            </a:r>
            <a:r>
              <a:rPr lang="es-MX" dirty="0" smtClean="0">
                <a:hlinkClick r:id="rId17" tooltip="República de Macedonia"/>
              </a:rPr>
              <a:t>República de Macedonia</a:t>
            </a:r>
            <a:r>
              <a:rPr lang="es-MX" dirty="0" smtClean="0"/>
              <a:t> y </a:t>
            </a:r>
            <a:r>
              <a:rPr lang="es-MX" dirty="0" smtClean="0">
                <a:hlinkClick r:id="rId18" tooltip="Bulgaria"/>
              </a:rPr>
              <a:t>Bulgaria</a:t>
            </a:r>
            <a:r>
              <a:rPr lang="es-MX" dirty="0" smtClean="0"/>
              <a:t>, y al noreste con </a:t>
            </a:r>
            <a:r>
              <a:rPr lang="es-MX" dirty="0" smtClean="0">
                <a:hlinkClick r:id="rId19" tooltip="Turquía"/>
              </a:rPr>
              <a:t>Turquía</a:t>
            </a:r>
            <a:r>
              <a:rPr lang="es-MX" dirty="0" smtClean="0"/>
              <a:t>.</a:t>
            </a:r>
            <a:r>
              <a:rPr lang="es-MX" baseline="30000" dirty="0" smtClean="0">
                <a:hlinkClick r:id="rId4"/>
              </a:rPr>
              <a:t>7</a:t>
            </a:r>
            <a:r>
              <a:rPr lang="es-MX" dirty="0" smtClean="0"/>
              <a:t> </a:t>
            </a:r>
            <a:r>
              <a:rPr lang="es-MX" baseline="30000" dirty="0" smtClean="0">
                <a:hlinkClick r:id="rId4"/>
              </a:rPr>
              <a:t>8</a:t>
            </a:r>
            <a:r>
              <a:rPr lang="es-MX" dirty="0" smtClean="0"/>
              <a:t> </a:t>
            </a:r>
            <a:r>
              <a:rPr lang="es-MX" baseline="30000" dirty="0" smtClean="0">
                <a:hlinkClick r:id="rId4"/>
              </a:rPr>
              <a:t>9</a:t>
            </a:r>
            <a:r>
              <a:rPr lang="es-MX" dirty="0" smtClean="0"/>
              <a:t> Al este se encuentra el </a:t>
            </a:r>
            <a:r>
              <a:rPr lang="es-MX" dirty="0" smtClean="0">
                <a:hlinkClick r:id="rId20" tooltip="Mar Egeo"/>
              </a:rPr>
              <a:t>mar Egeo</a:t>
            </a:r>
            <a:r>
              <a:rPr lang="es-MX" dirty="0" smtClean="0"/>
              <a:t>, al oeste el </a:t>
            </a:r>
            <a:r>
              <a:rPr lang="es-MX" dirty="0" smtClean="0">
                <a:hlinkClick r:id="rId21" tooltip="Mar Jónico"/>
              </a:rPr>
              <a:t>Mar Jónico</a:t>
            </a:r>
            <a:r>
              <a:rPr lang="es-MX" dirty="0" smtClean="0"/>
              <a:t> y en el sur, el </a:t>
            </a:r>
            <a:r>
              <a:rPr lang="es-MX" dirty="0" smtClean="0">
                <a:hlinkClick r:id="rId22" tooltip="Mediterráneo"/>
              </a:rPr>
              <a:t>Mediterráneo</a:t>
            </a:r>
            <a:r>
              <a:rPr lang="es-MX" dirty="0" smtClean="0"/>
              <a:t>; estos tres mares bañan sus 13 676 km de costas, el 11° litoral más largo del mundo.</a:t>
            </a:r>
            <a:r>
              <a:rPr lang="es-MX" baseline="30000" dirty="0" smtClean="0">
                <a:hlinkClick r:id="rId4"/>
              </a:rPr>
              <a:t>3</a:t>
            </a:r>
            <a:r>
              <a:rPr lang="es-MX" dirty="0" smtClean="0"/>
              <a:t> El territorio griego también está conformado por cerca de 1400 islas, agrupadas en siete grupos, 227 están habitadas.</a:t>
            </a:r>
            <a:r>
              <a:rPr lang="es-MX" baseline="30000" dirty="0" smtClean="0">
                <a:hlinkClick r:id="rId4"/>
              </a:rPr>
              <a:t>10</a:t>
            </a:r>
            <a:r>
              <a:rPr lang="es-MX" dirty="0" smtClean="0"/>
              <a:t>80% de su relieve consta de montañas, de las cuales la más alta es el </a:t>
            </a:r>
            <a:r>
              <a:rPr lang="es-MX" dirty="0" smtClean="0">
                <a:hlinkClick r:id="rId23" tooltip="Monte Olimpo"/>
              </a:rPr>
              <a:t>monte Olimpo</a:t>
            </a:r>
            <a:r>
              <a:rPr lang="es-MX" dirty="0" smtClean="0"/>
              <a:t>, con 2917 msnm</a:t>
            </a:r>
          </a:p>
          <a:p>
            <a:pPr algn="l"/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La bandera de Grecia 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389120"/>
          </a:xfrm>
        </p:spPr>
        <p:txBody>
          <a:bodyPr/>
          <a:lstStyle/>
          <a:p>
            <a:pPr algn="ctr"/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16386" name="Picture 2" descr="https://encrypted-tbn2.gstatic.com/images?q=tbn:ANd9GcTmQHT7BJHH2tBBc9C1dpzsM1kPQiI_zQ3hK7DRrK1tlG2w63U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20888"/>
            <a:ext cx="6624736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Grecia</a:t>
            </a:r>
            <a:endParaRPr lang="es-MX" dirty="0"/>
          </a:p>
        </p:txBody>
      </p:sp>
      <p:pic>
        <p:nvPicPr>
          <p:cNvPr id="1026" name="Picture 2" descr="https://encrypted-tbn2.gstatic.com/images?q=tbn:ANd9GcT01IR1Buyenvi0H6sRYeg0QMYu27DQdPTTsCOxLh1J61TsGvXX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3335263" cy="2952328"/>
          </a:xfrm>
          <a:prstGeom prst="rect">
            <a:avLst/>
          </a:prstGeom>
          <a:noFill/>
        </p:spPr>
      </p:pic>
      <p:pic>
        <p:nvPicPr>
          <p:cNvPr id="1028" name="Picture 4" descr="https://encrypted-tbn0.gstatic.com/images?q=tbn:ANd9GcT827x__T4fdYlWfxhy6MJ_oBgBnN-8oqpBE6CzlxOCrauPwl3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708920"/>
            <a:ext cx="3240360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7851648" cy="1283568"/>
          </a:xfrm>
        </p:spPr>
        <p:txBody>
          <a:bodyPr>
            <a:normAutofit/>
          </a:bodyPr>
          <a:lstStyle/>
          <a:p>
            <a:pPr algn="l"/>
            <a:r>
              <a:rPr lang="es-MX" sz="4000" dirty="0" smtClean="0"/>
              <a:t>Los juegos olímpicos</a:t>
            </a: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704528" cy="30963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dirty="0" smtClean="0"/>
              <a:t>Los juegos olímpicos se celebran cada   4  fue una serie de competencias </a:t>
            </a:r>
            <a:r>
              <a:rPr lang="es-MX" dirty="0" err="1" smtClean="0"/>
              <a:t>atleticas</a:t>
            </a:r>
            <a:r>
              <a:rPr lang="es-MX" dirty="0" smtClean="0"/>
              <a:t>  disputadas por representantes  de diversas ciudades estado de la antigua Grecia  </a:t>
            </a:r>
            <a:r>
              <a:rPr lang="es-MX" dirty="0" smtClean="0"/>
              <a:t>Los registros indican que comenzaron en el </a:t>
            </a:r>
            <a:r>
              <a:rPr lang="es-MX" dirty="0" smtClean="0">
                <a:hlinkClick r:id="rId2" tooltip="Siglo VIII a. C."/>
              </a:rPr>
              <a:t>776 a. C.</a:t>
            </a:r>
            <a:r>
              <a:rPr lang="es-MX" dirty="0" smtClean="0"/>
              <a:t> </a:t>
            </a:r>
            <a:r>
              <a:rPr lang="es-MX" dirty="0" err="1" smtClean="0"/>
              <a:t>en</a:t>
            </a:r>
            <a:r>
              <a:rPr lang="es-MX" dirty="0" err="1" smtClean="0">
                <a:hlinkClick r:id="rId3" tooltip="Olimpia"/>
              </a:rPr>
              <a:t>Olimpia</a:t>
            </a:r>
            <a:r>
              <a:rPr lang="es-MX" dirty="0" smtClean="0"/>
              <a:t> (</a:t>
            </a:r>
            <a:r>
              <a:rPr lang="es-MX" dirty="0" smtClean="0">
                <a:hlinkClick r:id="rId4" tooltip="Grecia"/>
              </a:rPr>
              <a:t>Grecia</a:t>
            </a:r>
            <a:r>
              <a:rPr lang="es-MX" dirty="0" smtClean="0"/>
              <a:t>), y se celebraron hasta el </a:t>
            </a:r>
            <a:r>
              <a:rPr lang="es-MX" dirty="0" smtClean="0">
                <a:hlinkClick r:id="rId5" tooltip="393"/>
              </a:rPr>
              <a:t>393 d. C.</a:t>
            </a:r>
            <a:r>
              <a:rPr lang="es-MX" dirty="0" smtClean="0"/>
              <a:t> Los Juegos se disputaban normalmente cada cuatro años o una </a:t>
            </a:r>
            <a:r>
              <a:rPr lang="es-MX" dirty="0" smtClean="0">
                <a:hlinkClick r:id="rId6" tooltip="Olimpiada"/>
              </a:rPr>
              <a:t>Olimpiada</a:t>
            </a:r>
            <a:r>
              <a:rPr lang="es-MX" dirty="0" smtClean="0"/>
              <a:t>, que era </a:t>
            </a:r>
            <a:r>
              <a:rPr lang="es-MX" dirty="0" smtClean="0"/>
              <a:t>una </a:t>
            </a:r>
            <a:r>
              <a:rPr lang="es-MX" dirty="0" smtClean="0">
                <a:hlinkClick r:id="rId7" tooltip="Unidad de tiempo"/>
              </a:rPr>
              <a:t>unidad </a:t>
            </a:r>
            <a:r>
              <a:rPr lang="es-MX" dirty="0" smtClean="0">
                <a:hlinkClick r:id="rId7" tooltip="Unidad de tiempo"/>
              </a:rPr>
              <a:t>de </a:t>
            </a:r>
            <a:r>
              <a:rPr lang="es-MX" dirty="0" smtClean="0">
                <a:hlinkClick r:id="rId7" tooltip="Unidad de tiempo"/>
              </a:rPr>
              <a:t>tiempo</a:t>
            </a:r>
            <a:r>
              <a:rPr lang="es-MX" dirty="0" smtClean="0"/>
              <a:t>.   ELABORADA POR : JENIFFER  CECILIA Y AURORA . </a:t>
            </a:r>
            <a:r>
              <a:rPr lang="es-MX" dirty="0" smtClean="0">
                <a:sym typeface="Wingdings" pitchFamily="2" charset="2"/>
              </a:rPr>
              <a:t> </a:t>
            </a:r>
            <a:r>
              <a:rPr lang="es-MX" dirty="0" smtClean="0"/>
              <a:t>  </a:t>
            </a:r>
            <a:endParaRPr lang="es-MX" dirty="0"/>
          </a:p>
        </p:txBody>
      </p:sp>
      <p:pic>
        <p:nvPicPr>
          <p:cNvPr id="15362" name="Picture 2" descr="https://encrypted-tbn3.gstatic.com/images?q=tbn:ANd9GcSK-SCfCkk_LwP6UJuCz71idnV36gvy7as4ghfEYyXKOftRwHsAo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36096" y="548680"/>
            <a:ext cx="2466975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43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GRECIA</vt:lpstr>
      <vt:lpstr>La bandera de Grecia </vt:lpstr>
      <vt:lpstr>Grecia</vt:lpstr>
      <vt:lpstr>Los juegos olímpicos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GRECIA</dc:title>
  <dc:creator>EZ10</dc:creator>
  <cp:lastModifiedBy>EZ10</cp:lastModifiedBy>
  <cp:revision>3</cp:revision>
  <dcterms:created xsi:type="dcterms:W3CDTF">2014-10-28T15:16:16Z</dcterms:created>
  <dcterms:modified xsi:type="dcterms:W3CDTF">2014-10-28T15:42:51Z</dcterms:modified>
</cp:coreProperties>
</file>